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mtClean="0"/>
              <a:t>The </a:t>
            </a:r>
            <a:r>
              <a:rPr lang="en-CA" smtClean="0"/>
              <a:t>F.I.M.P. </a:t>
            </a:r>
            <a:r>
              <a:rPr lang="en-CA" dirty="0" smtClean="0"/>
              <a:t>project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By: Hennok Tadesse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128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79161"/>
            <a:ext cx="8534400" cy="1507067"/>
          </a:xfrm>
        </p:spPr>
        <p:txBody>
          <a:bodyPr/>
          <a:lstStyle/>
          <a:p>
            <a:r>
              <a:rPr lang="en-CA" dirty="0"/>
              <a:t>Introduction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86228"/>
            <a:ext cx="8534400" cy="3615267"/>
          </a:xfrm>
        </p:spPr>
        <p:txBody>
          <a:bodyPr/>
          <a:lstStyle/>
          <a:p>
            <a:r>
              <a:rPr lang="en-CA" dirty="0" smtClean="0"/>
              <a:t>A robotic arm that is controlled by 4 servo motors</a:t>
            </a:r>
          </a:p>
          <a:p>
            <a:r>
              <a:rPr lang="en-CA" dirty="0" smtClean="0"/>
              <a:t>Working with Alay Lad and </a:t>
            </a:r>
            <a:r>
              <a:rPr lang="en-CA" dirty="0" err="1" smtClean="0"/>
              <a:t>Tanav</a:t>
            </a:r>
            <a:r>
              <a:rPr lang="en-CA" dirty="0" smtClean="0"/>
              <a:t> Sharma</a:t>
            </a:r>
          </a:p>
          <a:p>
            <a:r>
              <a:rPr lang="en-CA" dirty="0" smtClean="0"/>
              <a:t>The goal is to create a robotic arm that can be controlled through a program on the raspberry pi and a mobile app.</a:t>
            </a:r>
          </a:p>
          <a:p>
            <a:r>
              <a:rPr lang="en-CA" dirty="0" smtClean="0"/>
              <a:t>Additional feature of the hardware project is to control the arm with a light sensor</a:t>
            </a:r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39522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CA" dirty="0" smtClean="0"/>
              <a:t>Budget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6036"/>
              </p:ext>
            </p:extLst>
          </p:nvPr>
        </p:nvGraphicFramePr>
        <p:xfrm>
          <a:off x="684213" y="2373313"/>
          <a:ext cx="8534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4267200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Product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Price (All</a:t>
                      </a:r>
                      <a:r>
                        <a:rPr lang="en-CA" baseline="0" dirty="0" smtClean="0"/>
                        <a:t> are final price</a:t>
                      </a:r>
                      <a:r>
                        <a:rPr lang="en-CA" dirty="0" smtClean="0"/>
                        <a:t>)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MeArm</a:t>
                      </a:r>
                      <a:r>
                        <a:rPr lang="en-CA" dirty="0" smtClean="0"/>
                        <a:t> kit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$61.97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Raspberry Pi 3 Starter</a:t>
                      </a:r>
                      <a:r>
                        <a:rPr lang="en-CA" baseline="0" dirty="0" smtClean="0"/>
                        <a:t> kit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$112.99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Additional Purchases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CA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Price 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 smtClean="0"/>
                        <a:t>Mirco</a:t>
                      </a:r>
                      <a:r>
                        <a:rPr lang="en-CA" baseline="0" dirty="0" smtClean="0"/>
                        <a:t> servo Motors * 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$5.64 * 2 =</a:t>
                      </a:r>
                      <a:r>
                        <a:rPr lang="en-CA" baseline="0" dirty="0" smtClean="0"/>
                        <a:t> $11.28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3.3V – 5V Power </a:t>
                      </a:r>
                      <a:r>
                        <a:rPr lang="en-CA" smtClean="0"/>
                        <a:t>Supply Module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$5.97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CA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endParaRPr lang="en-CA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CA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$192.21</a:t>
                      </a:r>
                      <a:endParaRPr lang="en-CA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54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98392"/>
            <a:ext cx="8534400" cy="1507067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2102976"/>
            <a:ext cx="8534400" cy="3145761"/>
          </a:xfrm>
        </p:spPr>
      </p:pic>
    </p:spTree>
    <p:extLst>
      <p:ext uri="{BB962C8B-B14F-4D97-AF65-F5344CB8AC3E}">
        <p14:creationId xmlns:p14="http://schemas.microsoft.com/office/powerpoint/2010/main" val="2328557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 smtClean="0"/>
              <a:t>Build Video</a:t>
            </a:r>
            <a:endParaRPr lang="en-US" dirty="0"/>
          </a:p>
        </p:txBody>
      </p:sp>
      <p:pic>
        <p:nvPicPr>
          <p:cNvPr id="4" name="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6725" y="2192338"/>
            <a:ext cx="6429375" cy="3616325"/>
          </a:xfrm>
        </p:spPr>
      </p:pic>
    </p:spTree>
    <p:extLst>
      <p:ext uri="{BB962C8B-B14F-4D97-AF65-F5344CB8AC3E}">
        <p14:creationId xmlns:p14="http://schemas.microsoft.com/office/powerpoint/2010/main" val="153802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Course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/>
          <a:lstStyle/>
          <a:p>
            <a:r>
              <a:rPr lang="en-US" dirty="0" smtClean="0"/>
              <a:t>TECH 104 &amp; TECH 154 – The code used to move the motors are done in C++.</a:t>
            </a:r>
          </a:p>
          <a:p>
            <a:r>
              <a:rPr lang="en-US" dirty="0"/>
              <a:t>CENG 252 Embedded </a:t>
            </a:r>
            <a:r>
              <a:rPr lang="en-US" dirty="0" smtClean="0"/>
              <a:t>Systems – Used embedded systems knowledge to power the motors.</a:t>
            </a:r>
          </a:p>
          <a:p>
            <a:r>
              <a:rPr lang="en-US" dirty="0"/>
              <a:t>CENG </a:t>
            </a:r>
            <a:r>
              <a:rPr lang="en-US" dirty="0" smtClean="0"/>
              <a:t>200 – Used the course knowledge to navigate through the raspberry pi terminal and </a:t>
            </a:r>
            <a:r>
              <a:rPr lang="en-US" smtClean="0"/>
              <a:t>compile C programs.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9598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34</TotalTime>
  <Words>167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Century Gothic</vt:lpstr>
      <vt:lpstr>Wingdings 3</vt:lpstr>
      <vt:lpstr>Slice</vt:lpstr>
      <vt:lpstr>The F.I.M.P. project</vt:lpstr>
      <vt:lpstr>Introduction </vt:lpstr>
      <vt:lpstr>Budget</vt:lpstr>
      <vt:lpstr>Schedule</vt:lpstr>
      <vt:lpstr>Build Video</vt:lpstr>
      <vt:lpstr>Course knowledge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mearm project</dc:title>
  <dc:creator>Hennok Tadesse</dc:creator>
  <cp:lastModifiedBy>Hennok Tadesse</cp:lastModifiedBy>
  <cp:revision>7</cp:revision>
  <dcterms:created xsi:type="dcterms:W3CDTF">2016-11-29T16:06:33Z</dcterms:created>
  <dcterms:modified xsi:type="dcterms:W3CDTF">2016-11-30T16:21:53Z</dcterms:modified>
</cp:coreProperties>
</file>